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1" r:id="rId3"/>
    <p:sldId id="257" r:id="rId4"/>
    <p:sldId id="259" r:id="rId5"/>
    <p:sldId id="260" r:id="rId6"/>
    <p:sldId id="262" r:id="rId7"/>
    <p:sldId id="263" r:id="rId8"/>
    <p:sldId id="267" r:id="rId9"/>
  </p:sldIdLst>
  <p:sldSz cx="12192000" cy="6858000"/>
  <p:notesSz cx="6799263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71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34766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5005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266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74129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4764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264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5902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8163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792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4645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612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EBB158-2AFC-4A6B-A6CE-35C93D916536}" type="datetimeFigureOut">
              <a:rPr lang="ru-RU" smtClean="0"/>
              <a:t>11.09.2020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4717AC-BD81-4FC3-9CA9-D0D3E3DB44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0122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94560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55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982" y="1825625"/>
            <a:ext cx="6154035" cy="4351338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7893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0146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5013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56612"/>
            <a:ext cx="12192000" cy="534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4991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414" y="0"/>
            <a:ext cx="969917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802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212"/>
            <a:ext cx="12192000" cy="6157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89941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0</Words>
  <Application>Microsoft Office PowerPoint</Application>
  <PresentationFormat>Широкоэкранный</PresentationFormat>
  <Paragraphs>0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Вансович Елена Николаевна</dc:creator>
  <cp:lastModifiedBy>Елена Владимировна</cp:lastModifiedBy>
  <cp:revision>5</cp:revision>
  <cp:lastPrinted>2020-08-27T06:47:42Z</cp:lastPrinted>
  <dcterms:created xsi:type="dcterms:W3CDTF">2020-08-26T12:20:38Z</dcterms:created>
  <dcterms:modified xsi:type="dcterms:W3CDTF">2020-09-11T13:21:53Z</dcterms:modified>
</cp:coreProperties>
</file>